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11.jpg"/><Relationship Id="rId4" Type="http://schemas.openxmlformats.org/officeDocument/2006/relationships/image" Target="../media/image36.jp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7" Type="http://schemas.openxmlformats.org/officeDocument/2006/relationships/image" Target="../media/image3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trimestrielle par Pays</a:t>
            </a:r>
          </a:p>
          <a:p>
            <a:r>
              <a:t>                Royaume-Uni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Normandie (FR),Provence (FR),Val de Loire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 du Luberon (FR),Alsace (FR),Morvan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Alsace (FR),Montagne du Luberon (FR),Morvan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(FR),Saint Malo (FR),Biarritz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Lacanau (FR),Fréjus (FR),Arcachon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Fréjus (FR),Arcachon (FR),Argelès sur Mer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(FR),Morzine (FR),Méribel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La Clusaz (FR),Alpe d Huez (FR),Les Deux Alpes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Alpe d Huez (FR),Les Arcs (FR),Val Thorens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Tahiti (PF),Réunion (RE),Guadeloupe (GP)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St Barthélémy (BL),Nouvelle Caledonie (NC),Saint Martin (ile d Amérique du nord) (MF)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St Barthélémy (BL),Nouvelle Caledonie (NC),Saint Martin (ile d Amérique du nord) (MF)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(FR),Nice (FR),Bordeaux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Nantes (FR),Avignon (FR),Bordeaux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Avignon (FR),Nantes (FR),Paris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Royaume-Uni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Royaume-Uni Morzin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trimestrielle Royaume-Uni Tigne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trimestrielle Royaume-Uni Les Arc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Royaume-Uni Méribel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trimestrielle Royaume-Uni Les Get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OutreMer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65429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OutreMer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56377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Royaume-Uni Tahiti (PF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Royaume-Uni Réunion (RE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trimestrielle Royaume-Uni Guadeloupe (GP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trimestrielle Royaume-Uni St Barthélémy (BL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3586"/>
          </a:xfrm>
          <a:prstGeom prst="rect">
            <a:avLst/>
          </a:prstGeom>
        </p:spPr>
      </p:pic>
      <p:pic>
        <p:nvPicPr>
          <p:cNvPr id="9" name="Picture 8" descr="Evolution trimestrielle Royaume-Uni Saint Martin (ile d Amérique du nord) (MF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3586"/>
          </a:xfrm>
          <a:prstGeom prst="rect">
            <a:avLst/>
          </a:prstGeom>
        </p:spPr>
      </p:pic>
      <p:pic>
        <p:nvPicPr>
          <p:cNvPr id="10" name="Picture 9" descr="Evolution trimestrielle Royaume-Uni Martinique (LC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Urbain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9775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Urbain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7751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Royaume-Uni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Royaume-Uni Ni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trimestrielle Royaume-Uni Bordeaux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trimestrielle Royaume-Uni Marseill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Royaume-Uni Toulous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trimestrielle Royaume-Uni Lyon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Campagne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9405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Campagne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80089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Royaume-Uni Normandi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Royaume-Uni Proven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trimestrielle Royaume-Uni Val de Loir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trimestrielle Royaume-Uni Alsac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Royaume-Uni Languedoc Roussillon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trimestrielle Royaume-Uni Montagne du Luberon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08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Littoral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5627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Littoral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358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Royaume-Uni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Royaume-Uni Saint Malo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trimestrielle Royaume-Uni Biarritz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trimestrielle Royaume-Uni Le Touquet (BE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900862"/>
          </a:xfrm>
          <a:prstGeom prst="rect">
            <a:avLst/>
          </a:prstGeom>
        </p:spPr>
      </p:pic>
      <p:pic>
        <p:nvPicPr>
          <p:cNvPr id="9" name="Picture 8" descr="Evolution trimestrielle Royaume-Uni Ars en Ré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51050"/>
          </a:xfrm>
          <a:prstGeom prst="rect">
            <a:avLst/>
          </a:prstGeom>
        </p:spPr>
      </p:pic>
      <p:pic>
        <p:nvPicPr>
          <p:cNvPr id="10" name="Picture 9" descr="Evolution trimestrielle Royaume-Uni Canne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Montagne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7857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Montagne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0151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